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3" r:id="rId1"/>
  </p:sldMasterIdLst>
  <p:notesMasterIdLst>
    <p:notesMasterId r:id="rId31"/>
  </p:notesMasterIdLst>
  <p:sldIdLst>
    <p:sldId id="256" r:id="rId2"/>
    <p:sldId id="257" r:id="rId3"/>
    <p:sldId id="270" r:id="rId4"/>
    <p:sldId id="271" r:id="rId5"/>
    <p:sldId id="258" r:id="rId6"/>
    <p:sldId id="288" r:id="rId7"/>
    <p:sldId id="292" r:id="rId8"/>
    <p:sldId id="259" r:id="rId9"/>
    <p:sldId id="289" r:id="rId10"/>
    <p:sldId id="287" r:id="rId11"/>
    <p:sldId id="291" r:id="rId12"/>
    <p:sldId id="293" r:id="rId13"/>
    <p:sldId id="294" r:id="rId14"/>
    <p:sldId id="260" r:id="rId15"/>
    <p:sldId id="295" r:id="rId16"/>
    <p:sldId id="296" r:id="rId17"/>
    <p:sldId id="261" r:id="rId18"/>
    <p:sldId id="297" r:id="rId19"/>
    <p:sldId id="290" r:id="rId20"/>
    <p:sldId id="262" r:id="rId21"/>
    <p:sldId id="274" r:id="rId22"/>
    <p:sldId id="264" r:id="rId23"/>
    <p:sldId id="263" r:id="rId24"/>
    <p:sldId id="265" r:id="rId25"/>
    <p:sldId id="298" r:id="rId26"/>
    <p:sldId id="266" r:id="rId27"/>
    <p:sldId id="267" r:id="rId28"/>
    <p:sldId id="268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-284" y="-5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D02CE3-0787-41B0-9EE9-21130676F03B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814AD82-A53B-44E8-B5D6-C3DD6567DD4B}">
      <dgm:prSet phldrT="[Text]"/>
      <dgm:spPr/>
      <dgm:t>
        <a:bodyPr/>
        <a:lstStyle/>
        <a:p>
          <a:r>
            <a:rPr lang="en-US" dirty="0" smtClean="0"/>
            <a:t>Length</a:t>
          </a:r>
          <a:endParaRPr lang="en-US" dirty="0"/>
        </a:p>
      </dgm:t>
    </dgm:pt>
    <dgm:pt modelId="{FDED7DE9-5C51-4E3F-9712-B14D05501C0B}" type="parTrans" cxnId="{67FAF5C7-691A-45F9-88E1-1F0018F2B8D7}">
      <dgm:prSet/>
      <dgm:spPr/>
      <dgm:t>
        <a:bodyPr/>
        <a:lstStyle/>
        <a:p>
          <a:endParaRPr lang="en-US"/>
        </a:p>
      </dgm:t>
    </dgm:pt>
    <dgm:pt modelId="{C7908321-8FBD-4708-A0E3-8F0BE09CA22E}" type="sibTrans" cxnId="{67FAF5C7-691A-45F9-88E1-1F0018F2B8D7}">
      <dgm:prSet/>
      <dgm:spPr/>
      <dgm:t>
        <a:bodyPr/>
        <a:lstStyle/>
        <a:p>
          <a:endParaRPr lang="en-US"/>
        </a:p>
      </dgm:t>
    </dgm:pt>
    <dgm:pt modelId="{0BB15DEF-54CA-4C81-8D18-5B30B55B9CB9}">
      <dgm:prSet phldrT="[Text]"/>
      <dgm:spPr/>
      <dgm:t>
        <a:bodyPr/>
        <a:lstStyle/>
        <a:p>
          <a:r>
            <a:rPr lang="en-US" dirty="0" smtClean="0"/>
            <a:t>Time</a:t>
          </a:r>
          <a:endParaRPr lang="en-US" dirty="0"/>
        </a:p>
      </dgm:t>
    </dgm:pt>
    <dgm:pt modelId="{D65C3317-4664-4D61-A632-7A33CAE77A03}" type="parTrans" cxnId="{2AABED4F-DC6B-467B-BB53-16B7756428DB}">
      <dgm:prSet/>
      <dgm:spPr/>
      <dgm:t>
        <a:bodyPr/>
        <a:lstStyle/>
        <a:p>
          <a:endParaRPr lang="en-US"/>
        </a:p>
      </dgm:t>
    </dgm:pt>
    <dgm:pt modelId="{4C892A15-5DA0-461F-AEF3-8656EE259C3D}" type="sibTrans" cxnId="{2AABED4F-DC6B-467B-BB53-16B7756428DB}">
      <dgm:prSet/>
      <dgm:spPr/>
      <dgm:t>
        <a:bodyPr/>
        <a:lstStyle/>
        <a:p>
          <a:endParaRPr lang="en-US"/>
        </a:p>
      </dgm:t>
    </dgm:pt>
    <dgm:pt modelId="{8398CF19-CFFA-4143-8C96-9A720FBAA848}">
      <dgm:prSet phldrT="[Text]"/>
      <dgm:spPr/>
      <dgm:t>
        <a:bodyPr/>
        <a:lstStyle/>
        <a:p>
          <a:r>
            <a:rPr lang="en-US" dirty="0" smtClean="0"/>
            <a:t>Mass</a:t>
          </a:r>
          <a:endParaRPr lang="en-US" dirty="0"/>
        </a:p>
      </dgm:t>
    </dgm:pt>
    <dgm:pt modelId="{5628AAF3-7D56-49B7-8693-0D441186D2FC}" type="parTrans" cxnId="{EE4A84AD-7F0F-4E9B-8E51-9C65A0FAC563}">
      <dgm:prSet/>
      <dgm:spPr/>
      <dgm:t>
        <a:bodyPr/>
        <a:lstStyle/>
        <a:p>
          <a:endParaRPr lang="en-US"/>
        </a:p>
      </dgm:t>
    </dgm:pt>
    <dgm:pt modelId="{69DB8C92-5520-43B1-BC0C-30E375B5CAEA}" type="sibTrans" cxnId="{EE4A84AD-7F0F-4E9B-8E51-9C65A0FAC563}">
      <dgm:prSet/>
      <dgm:spPr/>
      <dgm:t>
        <a:bodyPr/>
        <a:lstStyle/>
        <a:p>
          <a:endParaRPr lang="en-US"/>
        </a:p>
      </dgm:t>
    </dgm:pt>
    <dgm:pt modelId="{855B995F-E67B-4920-B51F-C70280817FB8}">
      <dgm:prSet phldrT="[Text]"/>
      <dgm:spPr/>
      <dgm:t>
        <a:bodyPr/>
        <a:lstStyle/>
        <a:p>
          <a:r>
            <a:rPr lang="en-US" dirty="0" smtClean="0"/>
            <a:t>Area</a:t>
          </a:r>
          <a:endParaRPr lang="en-US" dirty="0"/>
        </a:p>
      </dgm:t>
    </dgm:pt>
    <dgm:pt modelId="{8E2E267C-42A0-482D-89E6-A8B4E0EE02D0}" type="parTrans" cxnId="{39C261AB-C7BE-4596-B0ED-D4B5DF39AE43}">
      <dgm:prSet/>
      <dgm:spPr/>
      <dgm:t>
        <a:bodyPr/>
        <a:lstStyle/>
        <a:p>
          <a:endParaRPr lang="en-US"/>
        </a:p>
      </dgm:t>
    </dgm:pt>
    <dgm:pt modelId="{1DF77039-7AED-432C-B7CD-224707528559}" type="sibTrans" cxnId="{39C261AB-C7BE-4596-B0ED-D4B5DF39AE43}">
      <dgm:prSet/>
      <dgm:spPr/>
      <dgm:t>
        <a:bodyPr/>
        <a:lstStyle/>
        <a:p>
          <a:endParaRPr lang="en-US"/>
        </a:p>
      </dgm:t>
    </dgm:pt>
    <dgm:pt modelId="{4D2974B8-9AF7-4DF7-BCAD-E08670042EA3}">
      <dgm:prSet phldrT="[Text]"/>
      <dgm:spPr/>
      <dgm:t>
        <a:bodyPr/>
        <a:lstStyle/>
        <a:p>
          <a:r>
            <a:rPr lang="en-US" dirty="0" smtClean="0"/>
            <a:t>Volume</a:t>
          </a:r>
          <a:endParaRPr lang="en-US" dirty="0"/>
        </a:p>
      </dgm:t>
    </dgm:pt>
    <dgm:pt modelId="{9CE6541F-D94D-4EB3-A6D9-9A28C9A49CC5}" type="parTrans" cxnId="{F6E7EC60-44C2-4B35-BBF5-B7EF4CD8F161}">
      <dgm:prSet/>
      <dgm:spPr/>
      <dgm:t>
        <a:bodyPr/>
        <a:lstStyle/>
        <a:p>
          <a:endParaRPr lang="en-US"/>
        </a:p>
      </dgm:t>
    </dgm:pt>
    <dgm:pt modelId="{225A8B52-EF5E-4B1C-BA36-77722995257A}" type="sibTrans" cxnId="{F6E7EC60-44C2-4B35-BBF5-B7EF4CD8F161}">
      <dgm:prSet/>
      <dgm:spPr/>
      <dgm:t>
        <a:bodyPr/>
        <a:lstStyle/>
        <a:p>
          <a:endParaRPr lang="en-US"/>
        </a:p>
      </dgm:t>
    </dgm:pt>
    <dgm:pt modelId="{1D7A7505-2B67-4118-95DC-9A8E30C2622E}">
      <dgm:prSet/>
      <dgm:spPr/>
      <dgm:t>
        <a:bodyPr/>
        <a:lstStyle/>
        <a:p>
          <a:r>
            <a:rPr lang="en-US" dirty="0" smtClean="0"/>
            <a:t>Force</a:t>
          </a:r>
          <a:endParaRPr lang="en-US" dirty="0"/>
        </a:p>
      </dgm:t>
    </dgm:pt>
    <dgm:pt modelId="{86FC92B9-DBB9-4E2F-B113-001E3D935E0A}" type="parTrans" cxnId="{787EADD0-638C-4D4C-BA58-1957A1312047}">
      <dgm:prSet/>
      <dgm:spPr/>
      <dgm:t>
        <a:bodyPr/>
        <a:lstStyle/>
        <a:p>
          <a:endParaRPr lang="en-US"/>
        </a:p>
      </dgm:t>
    </dgm:pt>
    <dgm:pt modelId="{9BED1F55-9CEC-4048-8176-AC6D8812B9DB}" type="sibTrans" cxnId="{787EADD0-638C-4D4C-BA58-1957A1312047}">
      <dgm:prSet/>
      <dgm:spPr/>
      <dgm:t>
        <a:bodyPr/>
        <a:lstStyle/>
        <a:p>
          <a:endParaRPr lang="en-US"/>
        </a:p>
      </dgm:t>
    </dgm:pt>
    <dgm:pt modelId="{D692C1B7-AACC-4FC8-84AF-4473D9FD4251}" type="pres">
      <dgm:prSet presAssocID="{11D02CE3-0787-41B0-9EE9-21130676F03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C811DF7-216E-4806-85A2-08A4A6CD1159}" type="pres">
      <dgm:prSet presAssocID="{7814AD82-A53B-44E8-B5D6-C3DD6567DD4B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310916-2BDB-43F2-809A-4F21B72063D7}" type="pres">
      <dgm:prSet presAssocID="{C7908321-8FBD-4708-A0E3-8F0BE09CA22E}" presName="sibTrans" presStyleCnt="0"/>
      <dgm:spPr/>
    </dgm:pt>
    <dgm:pt modelId="{7F714E8F-4F36-4D0E-B388-336E3263A0F2}" type="pres">
      <dgm:prSet presAssocID="{0BB15DEF-54CA-4C81-8D18-5B30B55B9CB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BD8676-C90C-4DA3-BF98-08BD10549053}" type="pres">
      <dgm:prSet presAssocID="{4C892A15-5DA0-461F-AEF3-8656EE259C3D}" presName="sibTrans" presStyleCnt="0"/>
      <dgm:spPr/>
    </dgm:pt>
    <dgm:pt modelId="{1DBD047F-77C1-490D-AF21-0E4966AA8F24}" type="pres">
      <dgm:prSet presAssocID="{8398CF19-CFFA-4143-8C96-9A720FBAA848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4CE78-C0D7-4D2D-BE2C-8F285B84EA78}" type="pres">
      <dgm:prSet presAssocID="{69DB8C92-5520-43B1-BC0C-30E375B5CAEA}" presName="sibTrans" presStyleCnt="0"/>
      <dgm:spPr/>
    </dgm:pt>
    <dgm:pt modelId="{B55EA966-78F3-4342-A62C-CCF4929AEB9C}" type="pres">
      <dgm:prSet presAssocID="{855B995F-E67B-4920-B51F-C70280817FB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5D072C-779F-439A-ACF3-ED2D35ED84B8}" type="pres">
      <dgm:prSet presAssocID="{1DF77039-7AED-432C-B7CD-224707528559}" presName="sibTrans" presStyleCnt="0"/>
      <dgm:spPr/>
    </dgm:pt>
    <dgm:pt modelId="{734A0665-E28C-4A3F-B07D-E4E10CA7FBF2}" type="pres">
      <dgm:prSet presAssocID="{4D2974B8-9AF7-4DF7-BCAD-E08670042EA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939DA6-0BC9-45D6-93A3-FE4A04F1AB28}" type="pres">
      <dgm:prSet presAssocID="{225A8B52-EF5E-4B1C-BA36-77722995257A}" presName="sibTrans" presStyleCnt="0"/>
      <dgm:spPr/>
    </dgm:pt>
    <dgm:pt modelId="{F5D393ED-7092-430B-9D1D-54F26208EE38}" type="pres">
      <dgm:prSet presAssocID="{1D7A7505-2B67-4118-95DC-9A8E30C2622E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7EADD0-638C-4D4C-BA58-1957A1312047}" srcId="{11D02CE3-0787-41B0-9EE9-21130676F03B}" destId="{1D7A7505-2B67-4118-95DC-9A8E30C2622E}" srcOrd="5" destOrd="0" parTransId="{86FC92B9-DBB9-4E2F-B113-001E3D935E0A}" sibTransId="{9BED1F55-9CEC-4048-8176-AC6D8812B9DB}"/>
    <dgm:cxn modelId="{E2DE3BBE-F810-440F-AA1F-D3424A753721}" type="presOf" srcId="{7814AD82-A53B-44E8-B5D6-C3DD6567DD4B}" destId="{5C811DF7-216E-4806-85A2-08A4A6CD1159}" srcOrd="0" destOrd="0" presId="urn:microsoft.com/office/officeart/2005/8/layout/default"/>
    <dgm:cxn modelId="{ECAACE54-19F7-425D-BB9C-FE4AD63731DF}" type="presOf" srcId="{1D7A7505-2B67-4118-95DC-9A8E30C2622E}" destId="{F5D393ED-7092-430B-9D1D-54F26208EE38}" srcOrd="0" destOrd="0" presId="urn:microsoft.com/office/officeart/2005/8/layout/default"/>
    <dgm:cxn modelId="{67FAF5C7-691A-45F9-88E1-1F0018F2B8D7}" srcId="{11D02CE3-0787-41B0-9EE9-21130676F03B}" destId="{7814AD82-A53B-44E8-B5D6-C3DD6567DD4B}" srcOrd="0" destOrd="0" parTransId="{FDED7DE9-5C51-4E3F-9712-B14D05501C0B}" sibTransId="{C7908321-8FBD-4708-A0E3-8F0BE09CA22E}"/>
    <dgm:cxn modelId="{6B0B0266-7D6F-4227-BD7E-0B7193D4C6D1}" type="presOf" srcId="{0BB15DEF-54CA-4C81-8D18-5B30B55B9CB9}" destId="{7F714E8F-4F36-4D0E-B388-336E3263A0F2}" srcOrd="0" destOrd="0" presId="urn:microsoft.com/office/officeart/2005/8/layout/default"/>
    <dgm:cxn modelId="{2F4A13DF-E19F-4D7E-8A6E-B839ECC924D5}" type="presOf" srcId="{8398CF19-CFFA-4143-8C96-9A720FBAA848}" destId="{1DBD047F-77C1-490D-AF21-0E4966AA8F24}" srcOrd="0" destOrd="0" presId="urn:microsoft.com/office/officeart/2005/8/layout/default"/>
    <dgm:cxn modelId="{EE4A84AD-7F0F-4E9B-8E51-9C65A0FAC563}" srcId="{11D02CE3-0787-41B0-9EE9-21130676F03B}" destId="{8398CF19-CFFA-4143-8C96-9A720FBAA848}" srcOrd="2" destOrd="0" parTransId="{5628AAF3-7D56-49B7-8693-0D441186D2FC}" sibTransId="{69DB8C92-5520-43B1-BC0C-30E375B5CAEA}"/>
    <dgm:cxn modelId="{B4B0DBA3-879C-4A79-A314-7DCBCBF65745}" type="presOf" srcId="{855B995F-E67B-4920-B51F-C70280817FB8}" destId="{B55EA966-78F3-4342-A62C-CCF4929AEB9C}" srcOrd="0" destOrd="0" presId="urn:microsoft.com/office/officeart/2005/8/layout/default"/>
    <dgm:cxn modelId="{F11EA3BF-E2F7-4435-98B5-18FC3F5F49A6}" type="presOf" srcId="{4D2974B8-9AF7-4DF7-BCAD-E08670042EA3}" destId="{734A0665-E28C-4A3F-B07D-E4E10CA7FBF2}" srcOrd="0" destOrd="0" presId="urn:microsoft.com/office/officeart/2005/8/layout/default"/>
    <dgm:cxn modelId="{2AABED4F-DC6B-467B-BB53-16B7756428DB}" srcId="{11D02CE3-0787-41B0-9EE9-21130676F03B}" destId="{0BB15DEF-54CA-4C81-8D18-5B30B55B9CB9}" srcOrd="1" destOrd="0" parTransId="{D65C3317-4664-4D61-A632-7A33CAE77A03}" sibTransId="{4C892A15-5DA0-461F-AEF3-8656EE259C3D}"/>
    <dgm:cxn modelId="{39C261AB-C7BE-4596-B0ED-D4B5DF39AE43}" srcId="{11D02CE3-0787-41B0-9EE9-21130676F03B}" destId="{855B995F-E67B-4920-B51F-C70280817FB8}" srcOrd="3" destOrd="0" parTransId="{8E2E267C-42A0-482D-89E6-A8B4E0EE02D0}" sibTransId="{1DF77039-7AED-432C-B7CD-224707528559}"/>
    <dgm:cxn modelId="{438B97EC-E9B4-4DCD-A637-1A6FAD3D2973}" type="presOf" srcId="{11D02CE3-0787-41B0-9EE9-21130676F03B}" destId="{D692C1B7-AACC-4FC8-84AF-4473D9FD4251}" srcOrd="0" destOrd="0" presId="urn:microsoft.com/office/officeart/2005/8/layout/default"/>
    <dgm:cxn modelId="{F6E7EC60-44C2-4B35-BBF5-B7EF4CD8F161}" srcId="{11D02CE3-0787-41B0-9EE9-21130676F03B}" destId="{4D2974B8-9AF7-4DF7-BCAD-E08670042EA3}" srcOrd="4" destOrd="0" parTransId="{9CE6541F-D94D-4EB3-A6D9-9A28C9A49CC5}" sibTransId="{225A8B52-EF5E-4B1C-BA36-77722995257A}"/>
    <dgm:cxn modelId="{1BB568BD-9045-4E4A-84C1-17259EA61418}" type="presParOf" srcId="{D692C1B7-AACC-4FC8-84AF-4473D9FD4251}" destId="{5C811DF7-216E-4806-85A2-08A4A6CD1159}" srcOrd="0" destOrd="0" presId="urn:microsoft.com/office/officeart/2005/8/layout/default"/>
    <dgm:cxn modelId="{4417C3B8-1464-4A3F-A4A5-6407652F5671}" type="presParOf" srcId="{D692C1B7-AACC-4FC8-84AF-4473D9FD4251}" destId="{75310916-2BDB-43F2-809A-4F21B72063D7}" srcOrd="1" destOrd="0" presId="urn:microsoft.com/office/officeart/2005/8/layout/default"/>
    <dgm:cxn modelId="{D867BE55-DCDA-4989-8BAA-74F86B031F79}" type="presParOf" srcId="{D692C1B7-AACC-4FC8-84AF-4473D9FD4251}" destId="{7F714E8F-4F36-4D0E-B388-336E3263A0F2}" srcOrd="2" destOrd="0" presId="urn:microsoft.com/office/officeart/2005/8/layout/default"/>
    <dgm:cxn modelId="{3873512E-2D02-4F47-9A8E-BDB60AC46541}" type="presParOf" srcId="{D692C1B7-AACC-4FC8-84AF-4473D9FD4251}" destId="{CDBD8676-C90C-4DA3-BF98-08BD10549053}" srcOrd="3" destOrd="0" presId="urn:microsoft.com/office/officeart/2005/8/layout/default"/>
    <dgm:cxn modelId="{9AD77B16-E2D5-46CD-9A51-65C51509DB0C}" type="presParOf" srcId="{D692C1B7-AACC-4FC8-84AF-4473D9FD4251}" destId="{1DBD047F-77C1-490D-AF21-0E4966AA8F24}" srcOrd="4" destOrd="0" presId="urn:microsoft.com/office/officeart/2005/8/layout/default"/>
    <dgm:cxn modelId="{79C2A963-DF7C-43A7-8FFB-1A9B67946B62}" type="presParOf" srcId="{D692C1B7-AACC-4FC8-84AF-4473D9FD4251}" destId="{2F04CE78-C0D7-4D2D-BE2C-8F285B84EA78}" srcOrd="5" destOrd="0" presId="urn:microsoft.com/office/officeart/2005/8/layout/default"/>
    <dgm:cxn modelId="{53133DF8-01F4-4AAE-ADF0-85149036B214}" type="presParOf" srcId="{D692C1B7-AACC-4FC8-84AF-4473D9FD4251}" destId="{B55EA966-78F3-4342-A62C-CCF4929AEB9C}" srcOrd="6" destOrd="0" presId="urn:microsoft.com/office/officeart/2005/8/layout/default"/>
    <dgm:cxn modelId="{2F2F30C2-D8FC-4CA9-9609-C85AFBC714BE}" type="presParOf" srcId="{D692C1B7-AACC-4FC8-84AF-4473D9FD4251}" destId="{F35D072C-779F-439A-ACF3-ED2D35ED84B8}" srcOrd="7" destOrd="0" presId="urn:microsoft.com/office/officeart/2005/8/layout/default"/>
    <dgm:cxn modelId="{09EA49F7-85FF-4CEA-BB85-C07A6D34C913}" type="presParOf" srcId="{D692C1B7-AACC-4FC8-84AF-4473D9FD4251}" destId="{734A0665-E28C-4A3F-B07D-E4E10CA7FBF2}" srcOrd="8" destOrd="0" presId="urn:microsoft.com/office/officeart/2005/8/layout/default"/>
    <dgm:cxn modelId="{27AC378B-5CF2-4456-80A2-5A07CCCE781F}" type="presParOf" srcId="{D692C1B7-AACC-4FC8-84AF-4473D9FD4251}" destId="{7D939DA6-0BC9-45D6-93A3-FE4A04F1AB28}" srcOrd="9" destOrd="0" presId="urn:microsoft.com/office/officeart/2005/8/layout/default"/>
    <dgm:cxn modelId="{D6A8154D-0761-4250-A004-F46CE4EA7E65}" type="presParOf" srcId="{D692C1B7-AACC-4FC8-84AF-4473D9FD4251}" destId="{F5D393ED-7092-430B-9D1D-54F26208EE3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D02CE3-0787-41B0-9EE9-21130676F03B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814AD82-A53B-44E8-B5D6-C3DD6567DD4B}">
      <dgm:prSet phldrT="[Text]"/>
      <dgm:spPr/>
      <dgm:t>
        <a:bodyPr/>
        <a:lstStyle/>
        <a:p>
          <a:r>
            <a:rPr lang="en-US" dirty="0" smtClean="0"/>
            <a:t>Length</a:t>
          </a:r>
          <a:endParaRPr lang="en-US" dirty="0"/>
        </a:p>
      </dgm:t>
    </dgm:pt>
    <dgm:pt modelId="{FDED7DE9-5C51-4E3F-9712-B14D05501C0B}" type="parTrans" cxnId="{67FAF5C7-691A-45F9-88E1-1F0018F2B8D7}">
      <dgm:prSet/>
      <dgm:spPr/>
      <dgm:t>
        <a:bodyPr/>
        <a:lstStyle/>
        <a:p>
          <a:endParaRPr lang="en-US"/>
        </a:p>
      </dgm:t>
    </dgm:pt>
    <dgm:pt modelId="{C7908321-8FBD-4708-A0E3-8F0BE09CA22E}" type="sibTrans" cxnId="{67FAF5C7-691A-45F9-88E1-1F0018F2B8D7}">
      <dgm:prSet/>
      <dgm:spPr/>
      <dgm:t>
        <a:bodyPr/>
        <a:lstStyle/>
        <a:p>
          <a:endParaRPr lang="en-US"/>
        </a:p>
      </dgm:t>
    </dgm:pt>
    <dgm:pt modelId="{0BB15DEF-54CA-4C81-8D18-5B30B55B9CB9}">
      <dgm:prSet phldrT="[Text]"/>
      <dgm:spPr/>
      <dgm:t>
        <a:bodyPr/>
        <a:lstStyle/>
        <a:p>
          <a:r>
            <a:rPr lang="en-US" dirty="0" smtClean="0"/>
            <a:t>Time</a:t>
          </a:r>
          <a:endParaRPr lang="en-US" dirty="0"/>
        </a:p>
      </dgm:t>
    </dgm:pt>
    <dgm:pt modelId="{D65C3317-4664-4D61-A632-7A33CAE77A03}" type="parTrans" cxnId="{2AABED4F-DC6B-467B-BB53-16B7756428DB}">
      <dgm:prSet/>
      <dgm:spPr/>
      <dgm:t>
        <a:bodyPr/>
        <a:lstStyle/>
        <a:p>
          <a:endParaRPr lang="en-US"/>
        </a:p>
      </dgm:t>
    </dgm:pt>
    <dgm:pt modelId="{4C892A15-5DA0-461F-AEF3-8656EE259C3D}" type="sibTrans" cxnId="{2AABED4F-DC6B-467B-BB53-16B7756428DB}">
      <dgm:prSet/>
      <dgm:spPr/>
      <dgm:t>
        <a:bodyPr/>
        <a:lstStyle/>
        <a:p>
          <a:endParaRPr lang="en-US"/>
        </a:p>
      </dgm:t>
    </dgm:pt>
    <dgm:pt modelId="{8398CF19-CFFA-4143-8C96-9A720FBAA848}">
      <dgm:prSet phldrT="[Text]"/>
      <dgm:spPr/>
      <dgm:t>
        <a:bodyPr/>
        <a:lstStyle/>
        <a:p>
          <a:r>
            <a:rPr lang="en-US" dirty="0" smtClean="0"/>
            <a:t>Mass</a:t>
          </a:r>
          <a:endParaRPr lang="en-US" dirty="0"/>
        </a:p>
      </dgm:t>
    </dgm:pt>
    <dgm:pt modelId="{5628AAF3-7D56-49B7-8693-0D441186D2FC}" type="parTrans" cxnId="{EE4A84AD-7F0F-4E9B-8E51-9C65A0FAC563}">
      <dgm:prSet/>
      <dgm:spPr/>
      <dgm:t>
        <a:bodyPr/>
        <a:lstStyle/>
        <a:p>
          <a:endParaRPr lang="en-US"/>
        </a:p>
      </dgm:t>
    </dgm:pt>
    <dgm:pt modelId="{69DB8C92-5520-43B1-BC0C-30E375B5CAEA}" type="sibTrans" cxnId="{EE4A84AD-7F0F-4E9B-8E51-9C65A0FAC563}">
      <dgm:prSet/>
      <dgm:spPr/>
      <dgm:t>
        <a:bodyPr/>
        <a:lstStyle/>
        <a:p>
          <a:endParaRPr lang="en-US"/>
        </a:p>
      </dgm:t>
    </dgm:pt>
    <dgm:pt modelId="{D692C1B7-AACC-4FC8-84AF-4473D9FD4251}" type="pres">
      <dgm:prSet presAssocID="{11D02CE3-0787-41B0-9EE9-21130676F03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C811DF7-216E-4806-85A2-08A4A6CD1159}" type="pres">
      <dgm:prSet presAssocID="{7814AD82-A53B-44E8-B5D6-C3DD6567DD4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310916-2BDB-43F2-809A-4F21B72063D7}" type="pres">
      <dgm:prSet presAssocID="{C7908321-8FBD-4708-A0E3-8F0BE09CA22E}" presName="sibTrans" presStyleCnt="0"/>
      <dgm:spPr/>
    </dgm:pt>
    <dgm:pt modelId="{7F714E8F-4F36-4D0E-B388-336E3263A0F2}" type="pres">
      <dgm:prSet presAssocID="{0BB15DEF-54CA-4C81-8D18-5B30B55B9CB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BD8676-C90C-4DA3-BF98-08BD10549053}" type="pres">
      <dgm:prSet presAssocID="{4C892A15-5DA0-461F-AEF3-8656EE259C3D}" presName="sibTrans" presStyleCnt="0"/>
      <dgm:spPr/>
    </dgm:pt>
    <dgm:pt modelId="{1DBD047F-77C1-490D-AF21-0E4966AA8F24}" type="pres">
      <dgm:prSet presAssocID="{8398CF19-CFFA-4143-8C96-9A720FBAA84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4A84AD-7F0F-4E9B-8E51-9C65A0FAC563}" srcId="{11D02CE3-0787-41B0-9EE9-21130676F03B}" destId="{8398CF19-CFFA-4143-8C96-9A720FBAA848}" srcOrd="2" destOrd="0" parTransId="{5628AAF3-7D56-49B7-8693-0D441186D2FC}" sibTransId="{69DB8C92-5520-43B1-BC0C-30E375B5CAEA}"/>
    <dgm:cxn modelId="{67FAF5C7-691A-45F9-88E1-1F0018F2B8D7}" srcId="{11D02CE3-0787-41B0-9EE9-21130676F03B}" destId="{7814AD82-A53B-44E8-B5D6-C3DD6567DD4B}" srcOrd="0" destOrd="0" parTransId="{FDED7DE9-5C51-4E3F-9712-B14D05501C0B}" sibTransId="{C7908321-8FBD-4708-A0E3-8F0BE09CA22E}"/>
    <dgm:cxn modelId="{2AABED4F-DC6B-467B-BB53-16B7756428DB}" srcId="{11D02CE3-0787-41B0-9EE9-21130676F03B}" destId="{0BB15DEF-54CA-4C81-8D18-5B30B55B9CB9}" srcOrd="1" destOrd="0" parTransId="{D65C3317-4664-4D61-A632-7A33CAE77A03}" sibTransId="{4C892A15-5DA0-461F-AEF3-8656EE259C3D}"/>
    <dgm:cxn modelId="{D664383E-B387-43E8-B513-10E5E2C65C95}" type="presOf" srcId="{8398CF19-CFFA-4143-8C96-9A720FBAA848}" destId="{1DBD047F-77C1-490D-AF21-0E4966AA8F24}" srcOrd="0" destOrd="0" presId="urn:microsoft.com/office/officeart/2005/8/layout/default"/>
    <dgm:cxn modelId="{D54E180F-23B1-4964-BBA1-BC37A076152F}" type="presOf" srcId="{7814AD82-A53B-44E8-B5D6-C3DD6567DD4B}" destId="{5C811DF7-216E-4806-85A2-08A4A6CD1159}" srcOrd="0" destOrd="0" presId="urn:microsoft.com/office/officeart/2005/8/layout/default"/>
    <dgm:cxn modelId="{6542BC4B-868D-4BD3-9296-F78F30E3A61D}" type="presOf" srcId="{11D02CE3-0787-41B0-9EE9-21130676F03B}" destId="{D692C1B7-AACC-4FC8-84AF-4473D9FD4251}" srcOrd="0" destOrd="0" presId="urn:microsoft.com/office/officeart/2005/8/layout/default"/>
    <dgm:cxn modelId="{F18634E9-C3E9-4F63-8E0F-1FED6C048420}" type="presOf" srcId="{0BB15DEF-54CA-4C81-8D18-5B30B55B9CB9}" destId="{7F714E8F-4F36-4D0E-B388-336E3263A0F2}" srcOrd="0" destOrd="0" presId="urn:microsoft.com/office/officeart/2005/8/layout/default"/>
    <dgm:cxn modelId="{C90CD664-64F1-4E73-8724-F067E504085D}" type="presParOf" srcId="{D692C1B7-AACC-4FC8-84AF-4473D9FD4251}" destId="{5C811DF7-216E-4806-85A2-08A4A6CD1159}" srcOrd="0" destOrd="0" presId="urn:microsoft.com/office/officeart/2005/8/layout/default"/>
    <dgm:cxn modelId="{19DF067D-CF7C-4E54-BC89-BB9A17C4AEB5}" type="presParOf" srcId="{D692C1B7-AACC-4FC8-84AF-4473D9FD4251}" destId="{75310916-2BDB-43F2-809A-4F21B72063D7}" srcOrd="1" destOrd="0" presId="urn:microsoft.com/office/officeart/2005/8/layout/default"/>
    <dgm:cxn modelId="{0A0E834C-6FAA-4A17-B6CE-32CD90565214}" type="presParOf" srcId="{D692C1B7-AACC-4FC8-84AF-4473D9FD4251}" destId="{7F714E8F-4F36-4D0E-B388-336E3263A0F2}" srcOrd="2" destOrd="0" presId="urn:microsoft.com/office/officeart/2005/8/layout/default"/>
    <dgm:cxn modelId="{E5422065-B767-4C0D-911F-1A62320F63EE}" type="presParOf" srcId="{D692C1B7-AACC-4FC8-84AF-4473D9FD4251}" destId="{CDBD8676-C90C-4DA3-BF98-08BD10549053}" srcOrd="3" destOrd="0" presId="urn:microsoft.com/office/officeart/2005/8/layout/default"/>
    <dgm:cxn modelId="{4F971CDD-7A83-46EA-B7FF-F02BC80B3E66}" type="presParOf" srcId="{D692C1B7-AACC-4FC8-84AF-4473D9FD4251}" destId="{1DBD047F-77C1-490D-AF21-0E4966AA8F2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811DF7-216E-4806-85A2-08A4A6CD1159}">
      <dsp:nvSpPr>
        <dsp:cNvPr id="0" name=""/>
        <dsp:cNvSpPr/>
      </dsp:nvSpPr>
      <dsp:spPr>
        <a:xfrm>
          <a:off x="0" y="336460"/>
          <a:ext cx="3175000" cy="1905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Length</a:t>
          </a:r>
          <a:endParaRPr lang="en-US" sz="6500" kern="1200" dirty="0"/>
        </a:p>
      </dsp:txBody>
      <dsp:txXfrm>
        <a:off x="0" y="336460"/>
        <a:ext cx="3175000" cy="1905000"/>
      </dsp:txXfrm>
    </dsp:sp>
    <dsp:sp modelId="{7F714E8F-4F36-4D0E-B388-336E3263A0F2}">
      <dsp:nvSpPr>
        <dsp:cNvPr id="0" name=""/>
        <dsp:cNvSpPr/>
      </dsp:nvSpPr>
      <dsp:spPr>
        <a:xfrm>
          <a:off x="3492500" y="336460"/>
          <a:ext cx="3175000" cy="1905000"/>
        </a:xfrm>
        <a:prstGeom prst="rect">
          <a:avLst/>
        </a:prstGeom>
        <a:solidFill>
          <a:schemeClr val="accent4">
            <a:hueOff val="-1079997"/>
            <a:satOff val="-16959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Time</a:t>
          </a:r>
          <a:endParaRPr lang="en-US" sz="6500" kern="1200" dirty="0"/>
        </a:p>
      </dsp:txBody>
      <dsp:txXfrm>
        <a:off x="3492500" y="336460"/>
        <a:ext cx="3175000" cy="1905000"/>
      </dsp:txXfrm>
    </dsp:sp>
    <dsp:sp modelId="{1DBD047F-77C1-490D-AF21-0E4966AA8F24}">
      <dsp:nvSpPr>
        <dsp:cNvPr id="0" name=""/>
        <dsp:cNvSpPr/>
      </dsp:nvSpPr>
      <dsp:spPr>
        <a:xfrm>
          <a:off x="6985000" y="336460"/>
          <a:ext cx="3175000" cy="1905000"/>
        </a:xfrm>
        <a:prstGeom prst="rect">
          <a:avLst/>
        </a:prstGeom>
        <a:solidFill>
          <a:schemeClr val="accent4">
            <a:hueOff val="-2159994"/>
            <a:satOff val="-33918"/>
            <a:lumOff val="-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Mass</a:t>
          </a:r>
          <a:endParaRPr lang="en-US" sz="6500" kern="1200" dirty="0"/>
        </a:p>
      </dsp:txBody>
      <dsp:txXfrm>
        <a:off x="6985000" y="336460"/>
        <a:ext cx="3175000" cy="1905000"/>
      </dsp:txXfrm>
    </dsp:sp>
    <dsp:sp modelId="{B55EA966-78F3-4342-A62C-CCF4929AEB9C}">
      <dsp:nvSpPr>
        <dsp:cNvPr id="0" name=""/>
        <dsp:cNvSpPr/>
      </dsp:nvSpPr>
      <dsp:spPr>
        <a:xfrm>
          <a:off x="0" y="2558960"/>
          <a:ext cx="3175000" cy="1905000"/>
        </a:xfrm>
        <a:prstGeom prst="rect">
          <a:avLst/>
        </a:prstGeom>
        <a:solidFill>
          <a:schemeClr val="accent4">
            <a:hueOff val="-3239991"/>
            <a:satOff val="-5087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Area</a:t>
          </a:r>
          <a:endParaRPr lang="en-US" sz="6500" kern="1200" dirty="0"/>
        </a:p>
      </dsp:txBody>
      <dsp:txXfrm>
        <a:off x="0" y="2558960"/>
        <a:ext cx="3175000" cy="1905000"/>
      </dsp:txXfrm>
    </dsp:sp>
    <dsp:sp modelId="{734A0665-E28C-4A3F-B07D-E4E10CA7FBF2}">
      <dsp:nvSpPr>
        <dsp:cNvPr id="0" name=""/>
        <dsp:cNvSpPr/>
      </dsp:nvSpPr>
      <dsp:spPr>
        <a:xfrm>
          <a:off x="3492500" y="2558960"/>
          <a:ext cx="3175000" cy="1905000"/>
        </a:xfrm>
        <a:prstGeom prst="rect">
          <a:avLst/>
        </a:prstGeom>
        <a:solidFill>
          <a:schemeClr val="accent4">
            <a:hueOff val="-4319989"/>
            <a:satOff val="-67837"/>
            <a:lumOff val="-62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Volume</a:t>
          </a:r>
          <a:endParaRPr lang="en-US" sz="6500" kern="1200" dirty="0"/>
        </a:p>
      </dsp:txBody>
      <dsp:txXfrm>
        <a:off x="3492500" y="2558960"/>
        <a:ext cx="3175000" cy="1905000"/>
      </dsp:txXfrm>
    </dsp:sp>
    <dsp:sp modelId="{F5D393ED-7092-430B-9D1D-54F26208EE38}">
      <dsp:nvSpPr>
        <dsp:cNvPr id="0" name=""/>
        <dsp:cNvSpPr/>
      </dsp:nvSpPr>
      <dsp:spPr>
        <a:xfrm>
          <a:off x="6985000" y="2558960"/>
          <a:ext cx="3175000" cy="1905000"/>
        </a:xfrm>
        <a:prstGeom prst="rect">
          <a:avLst/>
        </a:prstGeom>
        <a:solidFill>
          <a:schemeClr val="accent4">
            <a:hueOff val="-5399985"/>
            <a:satOff val="-84796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Force</a:t>
          </a:r>
          <a:endParaRPr lang="en-US" sz="6500" kern="1200" dirty="0"/>
        </a:p>
      </dsp:txBody>
      <dsp:txXfrm>
        <a:off x="6985000" y="2558960"/>
        <a:ext cx="3175000" cy="190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811DF7-216E-4806-85A2-08A4A6CD1159}">
      <dsp:nvSpPr>
        <dsp:cNvPr id="0" name=""/>
        <dsp:cNvSpPr/>
      </dsp:nvSpPr>
      <dsp:spPr>
        <a:xfrm>
          <a:off x="0" y="1084144"/>
          <a:ext cx="3573045" cy="21438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Length</a:t>
          </a:r>
          <a:endParaRPr lang="en-US" sz="6500" kern="1200" dirty="0"/>
        </a:p>
      </dsp:txBody>
      <dsp:txXfrm>
        <a:off x="0" y="1084144"/>
        <a:ext cx="3573045" cy="2143827"/>
      </dsp:txXfrm>
    </dsp:sp>
    <dsp:sp modelId="{7F714E8F-4F36-4D0E-B388-336E3263A0F2}">
      <dsp:nvSpPr>
        <dsp:cNvPr id="0" name=""/>
        <dsp:cNvSpPr/>
      </dsp:nvSpPr>
      <dsp:spPr>
        <a:xfrm>
          <a:off x="3930349" y="1084144"/>
          <a:ext cx="3573045" cy="2143827"/>
        </a:xfrm>
        <a:prstGeom prst="rect">
          <a:avLst/>
        </a:prstGeom>
        <a:solidFill>
          <a:schemeClr val="accent4">
            <a:hueOff val="-2699993"/>
            <a:satOff val="-42398"/>
            <a:lumOff val="-3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Time</a:t>
          </a:r>
          <a:endParaRPr lang="en-US" sz="6500" kern="1200" dirty="0"/>
        </a:p>
      </dsp:txBody>
      <dsp:txXfrm>
        <a:off x="3930349" y="1084144"/>
        <a:ext cx="3573045" cy="2143827"/>
      </dsp:txXfrm>
    </dsp:sp>
    <dsp:sp modelId="{1DBD047F-77C1-490D-AF21-0E4966AA8F24}">
      <dsp:nvSpPr>
        <dsp:cNvPr id="0" name=""/>
        <dsp:cNvSpPr/>
      </dsp:nvSpPr>
      <dsp:spPr>
        <a:xfrm>
          <a:off x="7860699" y="1084144"/>
          <a:ext cx="3573045" cy="2143827"/>
        </a:xfrm>
        <a:prstGeom prst="rect">
          <a:avLst/>
        </a:prstGeom>
        <a:solidFill>
          <a:schemeClr val="accent4">
            <a:hueOff val="-5399985"/>
            <a:satOff val="-84796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Mass</a:t>
          </a:r>
          <a:endParaRPr lang="en-US" sz="6500" kern="1200" dirty="0"/>
        </a:p>
      </dsp:txBody>
      <dsp:txXfrm>
        <a:off x="7860699" y="1084144"/>
        <a:ext cx="3573045" cy="2143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88D19-AF24-4463-9893-4EAEBD8DED4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71755-7297-4B03-81C5-2BBDF5393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12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71755-7297-4B03-81C5-2BBDF53935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73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136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39079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r>
              <a:rPr lang="ru-RU" smtClean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08809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6998265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923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547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MM.DD.20XX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50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MM.DD.20XX</a:t>
            </a:r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450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MM.DD.20XX</a:t>
            </a:r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253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MM.DD.20XX</a:t>
            </a:r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3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MM.DD.20XX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65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MM.DD.20XX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785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5428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555705" y="2359337"/>
            <a:ext cx="3750205" cy="1580142"/>
          </a:xfrm>
        </p:spPr>
        <p:txBody>
          <a:bodyPr>
            <a:normAutofit fontScale="90000"/>
          </a:bodyPr>
          <a:lstStyle/>
          <a:p>
            <a:pPr algn="ctr" rtl="0"/>
            <a:r>
              <a:rPr lang="ar-SA" sz="6600" b="1" dirty="0">
                <a:solidFill>
                  <a:srgbClr val="D30F64"/>
                </a:solidFill>
                <a:latin typeface="Times New Roman" panose="02020603050405020304" pitchFamily="18" charset="0"/>
                <a:ea typeface="Amasis MT Pro Black" panose="02000000000000000000" pitchFamily="2" charset="0"/>
                <a:cs typeface="Times New Roman" panose="02020603050405020304" pitchFamily="18" charset="0"/>
              </a:rPr>
              <a:t>Physics </a:t>
            </a:r>
            <a:endParaRPr lang="ar-AE" sz="6600" b="1" dirty="0">
              <a:solidFill>
                <a:srgbClr val="D30F64"/>
              </a:solidFill>
              <a:latin typeface="Times New Roman" panose="02020603050405020304" pitchFamily="18" charset="0"/>
              <a:ea typeface="Amasis MT Pro Black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صورة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957" y="4036532"/>
            <a:ext cx="4784643" cy="26076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صورة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07" y="2532223"/>
            <a:ext cx="4784643" cy="26076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صورة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857" y="911964"/>
            <a:ext cx="4784643" cy="26076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033" y="2377439"/>
            <a:ext cx="6523302" cy="2906830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 process has three main elements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 The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quantity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be measured.</a:t>
            </a:r>
          </a:p>
          <a:p>
            <a:pPr marL="0" indent="0" algn="l" rtl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 The necessary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measuring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l" rtl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measurement used.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687" y="2184751"/>
            <a:ext cx="4294909" cy="36945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/>
          <p:cNvSpPr/>
          <p:nvPr/>
        </p:nvSpPr>
        <p:spPr>
          <a:xfrm>
            <a:off x="220941" y="754937"/>
            <a:ext cx="62708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Elements of measurements process</a:t>
            </a:r>
          </a:p>
        </p:txBody>
      </p:sp>
    </p:spTree>
    <p:extLst>
      <p:ext uri="{BB962C8B-B14F-4D97-AF65-F5344CB8AC3E}">
        <p14:creationId xmlns:p14="http://schemas.microsoft.com/office/powerpoint/2010/main" val="99998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372" y="2756735"/>
            <a:ext cx="11214100" cy="53553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is the physical quantities that you know 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07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75027121"/>
              </p:ext>
            </p:extLst>
          </p:nvPr>
        </p:nvGraphicFramePr>
        <p:xfrm>
          <a:off x="1039529" y="1742174"/>
          <a:ext cx="10160001" cy="4800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39529" y="702644"/>
            <a:ext cx="5111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The </a:t>
            </a:r>
            <a:r>
              <a:rPr lang="en-US" sz="3200" b="1" dirty="0">
                <a:solidFill>
                  <a:schemeClr val="bg1"/>
                </a:solidFill>
              </a:rPr>
              <a:t>physical quantities </a:t>
            </a:r>
          </a:p>
        </p:txBody>
      </p:sp>
    </p:spTree>
    <p:extLst>
      <p:ext uri="{BB962C8B-B14F-4D97-AF65-F5344CB8AC3E}">
        <p14:creationId xmlns:p14="http://schemas.microsoft.com/office/powerpoint/2010/main" val="170187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798783419"/>
              </p:ext>
            </p:extLst>
          </p:nvPr>
        </p:nvGraphicFramePr>
        <p:xfrm>
          <a:off x="511206" y="1645921"/>
          <a:ext cx="11433745" cy="4312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39529" y="702644"/>
            <a:ext cx="5111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The Basic </a:t>
            </a:r>
            <a:r>
              <a:rPr lang="en-US" sz="3200" b="1" dirty="0">
                <a:solidFill>
                  <a:schemeClr val="bg1"/>
                </a:solidFill>
              </a:rPr>
              <a:t>quantities </a:t>
            </a:r>
          </a:p>
        </p:txBody>
      </p:sp>
    </p:spTree>
    <p:extLst>
      <p:ext uri="{BB962C8B-B14F-4D97-AF65-F5344CB8AC3E}">
        <p14:creationId xmlns:p14="http://schemas.microsoft.com/office/powerpoint/2010/main" val="39614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152" y="947186"/>
            <a:ext cx="11214100" cy="535531"/>
          </a:xfrm>
        </p:spPr>
        <p:txBody>
          <a:bodyPr>
            <a:normAutofit/>
          </a:bodyPr>
          <a:lstStyle/>
          <a:p>
            <a:r>
              <a:rPr lang="en-US" sz="28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 of Length, Mass, and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204" y="1922319"/>
            <a:ext cx="10215996" cy="3089068"/>
          </a:xfrm>
        </p:spPr>
        <p:txBody>
          <a:bodyPr>
            <a:noAutofit/>
          </a:bodyPr>
          <a:lstStyle/>
          <a:p>
            <a:pPr algn="l" rt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 (L), mass (M), and time (T) all other physical quantities can be constructed from these three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rtl="0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communicate the result of a measurement of a certain physical quantity, a unit for the quantity must be defined.</a:t>
            </a:r>
          </a:p>
          <a:p>
            <a:pPr algn="l" rt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fundamental unit of length is defined to be one meter (1m).</a:t>
            </a:r>
          </a:p>
          <a:p>
            <a:pPr algn="l" rtl="0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fundamental unit of mass is defined as one kilogram (1 kg). </a:t>
            </a:r>
          </a:p>
          <a:p>
            <a:pPr algn="l" rtl="0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fundamental unit of time is defined to be one second (1 s).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372" y="2756735"/>
            <a:ext cx="11214100" cy="53553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Systems of measurements units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06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4500" y="1089854"/>
            <a:ext cx="11214100" cy="535531"/>
          </a:xfrm>
        </p:spPr>
        <p:txBody>
          <a:bodyPr/>
          <a:lstStyle/>
          <a:p>
            <a:r>
              <a:rPr lang="en-US" dirty="0"/>
              <a:t>Systems of measurements units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44500" y="2183650"/>
            <a:ext cx="6718300" cy="4093243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of Units (SI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French System( Gaussian System)(C.G.S)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British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System(F.P.S)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54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19" y="2450752"/>
            <a:ext cx="9975910" cy="329553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system of units is used in all the scientific fields all over</a:t>
            </a:r>
          </a:p>
          <a:p>
            <a:pPr marL="0" indent="0" algn="l" rtl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world.</a:t>
            </a:r>
            <a:endParaRPr lang="ar-SA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endParaRPr lang="ar-SA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7892" y="606391"/>
            <a:ext cx="6525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System of Units (SI):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398" y="756706"/>
            <a:ext cx="9975910" cy="937341"/>
          </a:xfrm>
        </p:spPr>
        <p:txBody>
          <a:bodyPr>
            <a:normAutofit fontScale="55000" lnSpcReduction="20000"/>
          </a:bodyPr>
          <a:lstStyle/>
          <a:p>
            <a:pPr marL="0" indent="0" algn="l" rtl="0">
              <a:buNone/>
            </a:pPr>
            <a:r>
              <a:rPr lang="en-US" sz="73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Units </a:t>
            </a:r>
            <a:r>
              <a:rPr lang="en-US" sz="73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Measurement</a:t>
            </a:r>
            <a:endParaRPr lang="ar-SA" sz="73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several systems used all over the world to determine the fundamental physical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quantities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their measuring units.</a:t>
            </a:r>
            <a:endParaRPr lang="ar-SA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endParaRPr lang="ar-SA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351550"/>
              </p:ext>
            </p:extLst>
          </p:nvPr>
        </p:nvGraphicFramePr>
        <p:xfrm>
          <a:off x="587139" y="2358187"/>
          <a:ext cx="11213433" cy="3631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3359"/>
                <a:gridCol w="2969717"/>
                <a:gridCol w="2636998"/>
                <a:gridCol w="2803359"/>
              </a:tblGrid>
              <a:tr h="1270537">
                <a:tc>
                  <a:txBody>
                    <a:bodyPr/>
                    <a:lstStyle/>
                    <a:p>
                      <a:pPr algn="ctr" rtl="0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Fundamental</a:t>
                      </a:r>
                    </a:p>
                    <a:p>
                      <a:pPr algn="ctr" rtl="0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French System</a:t>
                      </a:r>
                    </a:p>
                    <a:p>
                      <a:pPr algn="ctr" rtl="0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Gaussian System)</a:t>
                      </a:r>
                    </a:p>
                    <a:p>
                      <a:pPr algn="ctr" rtl="0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(C.G.S)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British System</a:t>
                      </a:r>
                    </a:p>
                    <a:p>
                      <a:pPr algn="ctr" rtl="0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(F.P.S)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Metric System</a:t>
                      </a:r>
                    </a:p>
                    <a:p>
                      <a:pPr algn="ctr" rtl="0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(M.K.S)</a:t>
                      </a:r>
                    </a:p>
                  </a:txBody>
                  <a:tcPr/>
                </a:tc>
              </a:tr>
              <a:tr h="7868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Centimeter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Meter</a:t>
                      </a:r>
                    </a:p>
                  </a:txBody>
                  <a:tcPr/>
                </a:tc>
              </a:tr>
              <a:tr h="786848">
                <a:tc>
                  <a:txBody>
                    <a:bodyPr/>
                    <a:lstStyle/>
                    <a:p>
                      <a:pPr algn="ctr" rtl="0"/>
                      <a:r>
                        <a:rPr lang="ar-SA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Mass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Gram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Kilogram</a:t>
                      </a:r>
                    </a:p>
                  </a:txBody>
                  <a:tcPr/>
                </a:tc>
              </a:tr>
              <a:tr h="786848"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Second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Second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73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741" y="2804863"/>
            <a:ext cx="11214100" cy="978729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Measurement Tools</a:t>
            </a:r>
            <a:br>
              <a:rPr lang="en-US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32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873" y="447772"/>
            <a:ext cx="10802439" cy="1661636"/>
          </a:xfrm>
        </p:spPr>
        <p:txBody>
          <a:bodyPr>
            <a:normAutofit/>
          </a:bodyPr>
          <a:lstStyle/>
          <a:p>
            <a:pPr rtl="0"/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one</a:t>
            </a:r>
            <a:r>
              <a:rPr lang="ar-SA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ar-SA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measurement</a:t>
            </a:r>
            <a:endParaRPr lang="ar-AE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873" y="2298786"/>
            <a:ext cx="10394707" cy="3311189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sz="28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 1: measurements in physics </a:t>
            </a:r>
          </a:p>
          <a:p>
            <a:pPr algn="l" rtl="0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 2 :basic and derived quantities </a:t>
            </a:r>
          </a:p>
          <a:p>
            <a:pPr algn="l" rtl="0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 3: length and time measurements </a:t>
            </a:r>
          </a:p>
          <a:p>
            <a:pPr algn="l" rtl="0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 4: mass and weight measurements</a:t>
            </a:r>
          </a:p>
          <a:p>
            <a:pPr algn="l" rtl="0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 5: accuracy and </a:t>
            </a:r>
            <a:r>
              <a:rPr lang="ar-SA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ar-AE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618" y="1340320"/>
            <a:ext cx="5867753" cy="3943949"/>
          </a:xfrm>
        </p:spPr>
        <p:txBody>
          <a:bodyPr>
            <a:noAutofit/>
          </a:bodyPr>
          <a:lstStyle/>
          <a:p>
            <a:pPr algn="l" rtl="0"/>
            <a:r>
              <a:rPr lang="en-US" sz="28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Measurement </a:t>
            </a:r>
            <a:r>
              <a:rPr lang="en-US" sz="28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</a:p>
          <a:p>
            <a:pPr algn="l" rtl="0"/>
            <a:endParaRPr lang="en-US" sz="24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measurements systems originated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developed in different countries 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r>
              <a:rPr lang="ar-SA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r-S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were very helpful to man in describing phenomena accurately and exploring facts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l" rtl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371" y="2067127"/>
            <a:ext cx="5387750" cy="44346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82880" lvl="0" indent="-182880" rtl="0">
              <a:lnSpc>
                <a:spcPct val="100000"/>
              </a:lnSpc>
              <a:spcBef>
                <a:spcPts val="900"/>
              </a:spcBef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unit of measuring the physical quantity:</a:t>
            </a:r>
            <a:b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103120"/>
            <a:ext cx="8487747" cy="3691190"/>
          </a:xfrm>
        </p:spPr>
        <p:txBody>
          <a:bodyPr/>
          <a:lstStyle/>
          <a:p>
            <a:pPr marL="0" lvl="0" indent="0" algn="l" rtl="0">
              <a:buClr>
                <a:prstClr val="black">
                  <a:lumMod val="85000"/>
                  <a:lumOff val="15000"/>
                </a:prstClr>
              </a:buCl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get the unit of measurement by substituting the symbols of dimensions by the proper units. </a:t>
            </a:r>
            <a:endParaRPr lang="ar-SA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buClr>
                <a:prstClr val="black">
                  <a:lumMod val="85000"/>
                  <a:lumOff val="15000"/>
                </a:prstClr>
              </a:buCl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instance, the measuring unit of speed is m/s and the measuring unit of acceleration is m/s</a:t>
            </a:r>
            <a:r>
              <a:rPr lang="en-US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ar-AE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191" y="354563"/>
            <a:ext cx="9144001" cy="662474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Measuring units of some physical quantities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26" y="1992429"/>
            <a:ext cx="8187666" cy="4324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80400" y="2272694"/>
            <a:ext cx="8984227" cy="3442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or subtract two physical quantities, they must be of the same kind having the same</a:t>
            </a:r>
            <a:r>
              <a:rPr lang="ar-SA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dimensions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You cannot add a mass to a length.</a:t>
            </a:r>
          </a:p>
          <a:p>
            <a:pPr algn="l" rt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 If the two quantities are of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same kind but having different units, one unit should be converted into the other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 to be added or subtracted.</a:t>
            </a:r>
          </a:p>
          <a:p>
            <a:pPr algn="l" rt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Multiplying or dividing physical quantities of different dimensions gives a new physical quantity;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example dividing distance over time gives speed</a:t>
            </a:r>
          </a:p>
        </p:txBody>
      </p:sp>
      <p:sp>
        <p:nvSpPr>
          <p:cNvPr id="2" name="Rectangle 1"/>
          <p:cNvSpPr/>
          <p:nvPr/>
        </p:nvSpPr>
        <p:spPr>
          <a:xfrm>
            <a:off x="1095406" y="635888"/>
            <a:ext cx="39771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 notes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5782" y="648796"/>
            <a:ext cx="10375598" cy="4958901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Conversion of Units</a:t>
            </a:r>
          </a:p>
          <a:p>
            <a:pPr marL="0" indent="0" algn="l" rtl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Sometimes it’s necessary to convert units from one system to another. 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Conversion 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</a:t>
            </a:r>
          </a:p>
          <a:p>
            <a:pPr marL="0" indent="0" algn="l" rtl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the SI and (F.P.S), (CGS) systems for units of length and mass are as follows:</a:t>
            </a:r>
          </a:p>
          <a:p>
            <a:pPr marL="0" indent="0" algn="l" rtl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0.304 8 m = 30.48 cm</a:t>
            </a:r>
          </a:p>
          <a:p>
            <a:pPr marL="0" indent="0" algn="l" rtl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1lb = 0.4536 kg = 453.6 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5213" y="1039528"/>
            <a:ext cx="4841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KM</a:t>
            </a:r>
          </a:p>
          <a:p>
            <a:r>
              <a:rPr lang="en-US" dirty="0" smtClean="0"/>
              <a:t>CM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610054" y="3532471"/>
            <a:ext cx="1270534" cy="8662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266802" y="3532472"/>
            <a:ext cx="1270534" cy="8662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cm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517608" y="3495861"/>
            <a:ext cx="1270534" cy="8662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2426482" y="4438330"/>
            <a:ext cx="1236228" cy="699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10^3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4612017" y="4438330"/>
            <a:ext cx="1236228" cy="699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10^2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flipH="1">
            <a:off x="2420834" y="2812830"/>
            <a:ext cx="1236228" cy="699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10^-3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flipH="1">
            <a:off x="4539648" y="2832623"/>
            <a:ext cx="1236228" cy="699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10^-2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10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9473" y="381495"/>
            <a:ext cx="6197188" cy="1074081"/>
          </a:xfrm>
        </p:spPr>
        <p:txBody>
          <a:bodyPr>
            <a:normAutofit/>
          </a:bodyPr>
          <a:lstStyle/>
          <a:p>
            <a:r>
              <a:rPr lang="en-US" sz="32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Prefixes of SI units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6553" y="2057665"/>
            <a:ext cx="9436677" cy="4442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6768" y="2322166"/>
            <a:ext cx="8461167" cy="2991098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2800" b="1" dirty="0"/>
              <a:t>One kilometer (km) = 1 × 10</a:t>
            </a:r>
            <a:r>
              <a:rPr lang="en-US" sz="2800" b="1" baseline="30000" dirty="0"/>
              <a:t>3 </a:t>
            </a:r>
            <a:r>
              <a:rPr lang="en-US" sz="2800" b="1" dirty="0"/>
              <a:t>m</a:t>
            </a:r>
          </a:p>
          <a:p>
            <a:pPr marL="0" indent="0" algn="l" rtl="0">
              <a:buNone/>
            </a:pPr>
            <a:r>
              <a:rPr lang="en-US" sz="2800" b="1" dirty="0"/>
              <a:t>One </a:t>
            </a:r>
            <a:r>
              <a:rPr lang="en-US" sz="2800" b="1" dirty="0" err="1"/>
              <a:t>milliamper</a:t>
            </a:r>
            <a:r>
              <a:rPr lang="en-US" sz="2800" b="1" dirty="0"/>
              <a:t> (mA) = 1 × 10</a:t>
            </a:r>
            <a:r>
              <a:rPr lang="en-US" sz="2800" b="1" baseline="30000" dirty="0"/>
              <a:t>-3</a:t>
            </a:r>
            <a:r>
              <a:rPr lang="en-US" sz="2800" b="1" dirty="0"/>
              <a:t> A</a:t>
            </a:r>
          </a:p>
          <a:p>
            <a:pPr marL="0" indent="0" algn="l" rtl="0">
              <a:buNone/>
            </a:pPr>
            <a:r>
              <a:rPr lang="en-US" sz="2800" b="1" dirty="0"/>
              <a:t>Three Mega joule (MJ) = 3 × 10 </a:t>
            </a:r>
            <a:r>
              <a:rPr lang="en-US" sz="2800" b="1" baseline="30000" dirty="0"/>
              <a:t>6</a:t>
            </a:r>
            <a:r>
              <a:rPr lang="en-US" sz="2800" b="1" dirty="0"/>
              <a:t> J</a:t>
            </a:r>
          </a:p>
          <a:p>
            <a:pPr marL="0" indent="0" algn="l" rtl="0">
              <a:buNone/>
            </a:pPr>
            <a:r>
              <a:rPr lang="en-US" sz="2800" b="1" dirty="0"/>
              <a:t>Five micro coulomb (µC) = 5 × 10</a:t>
            </a:r>
            <a:r>
              <a:rPr lang="en-US" sz="2800" b="1" baseline="30000" dirty="0"/>
              <a:t>-6</a:t>
            </a:r>
            <a:r>
              <a:rPr lang="en-US" sz="2800" b="1" dirty="0"/>
              <a:t> C</a:t>
            </a:r>
          </a:p>
          <a:p>
            <a:pPr marL="0" indent="0" algn="l" rtl="0">
              <a:buNone/>
            </a:pPr>
            <a:r>
              <a:rPr lang="en-US" sz="2800" b="1" dirty="0"/>
              <a:t>1 </a:t>
            </a:r>
            <a:r>
              <a:rPr lang="en-US" sz="2800" b="1" dirty="0" err="1"/>
              <a:t>femto</a:t>
            </a:r>
            <a:r>
              <a:rPr lang="en-US" sz="2800" b="1" dirty="0"/>
              <a:t> second (fs) = 1 ×10 </a:t>
            </a:r>
            <a:r>
              <a:rPr lang="en-US" sz="2800" b="1" baseline="30000" dirty="0"/>
              <a:t>-15</a:t>
            </a:r>
            <a:r>
              <a:rPr lang="en-US" sz="2800" b="1" dirty="0"/>
              <a:t> 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20" y="1632562"/>
            <a:ext cx="6759208" cy="50694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33" y="0"/>
            <a:ext cx="12214533" cy="685799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4597" y="2967335"/>
            <a:ext cx="103028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What do you know about physics</a:t>
            </a:r>
            <a:endParaRPr lang="en-US" sz="5400" b="0" cap="none" spc="0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 IS PHYSICS_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45840"/>
            <a:ext cx="12192000" cy="5797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42" y="2266574"/>
            <a:ext cx="4432041" cy="3691464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2800" b="1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involves </a:t>
            </a: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study of everything in physical existence, from the smallest subatomic particles to the entire universe.</a:t>
            </a:r>
          </a:p>
          <a:p>
            <a:pPr algn="l" rtl="0"/>
            <a:endParaRPr lang="ar-AE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473" y="818807"/>
            <a:ext cx="6874810" cy="490709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87049" y="732140"/>
            <a:ext cx="197201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127" y="2824113"/>
            <a:ext cx="11214100" cy="1006429"/>
          </a:xfrm>
        </p:spPr>
        <p:txBody>
          <a:bodyPr/>
          <a:lstStyle/>
          <a:p>
            <a:pPr algn="ctr"/>
            <a:r>
              <a:rPr lang="en-US" sz="6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Measurement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65844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123" y="820116"/>
            <a:ext cx="11214100" cy="535531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/>
              <a:t>Temperature of a person 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499" y="2662940"/>
            <a:ext cx="5157787" cy="823912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/>
              <a:t>High</a:t>
            </a:r>
            <a:endParaRPr lang="en-US" sz="54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44500" y="3929614"/>
            <a:ext cx="5157787" cy="60270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 smtClean="0"/>
              <a:t>Inaccurate</a:t>
            </a:r>
            <a:endParaRPr lang="en-US" sz="4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500812" y="2662940"/>
            <a:ext cx="5157788" cy="823912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40 c</a:t>
            </a:r>
            <a:endParaRPr lang="en-US" sz="48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8035" y="3929614"/>
            <a:ext cx="5183188" cy="46913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/>
              <a:t>Accurate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37420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4" grpId="0" build="p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290" y="2069309"/>
            <a:ext cx="6523302" cy="2483865"/>
          </a:xfrm>
        </p:spPr>
        <p:txBody>
          <a:bodyPr>
            <a:noAutofit/>
          </a:bodyPr>
          <a:lstStyle/>
          <a:p>
            <a:pPr algn="l" rtl="0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of 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unknown quantity with another quantity of its kind (called the unit of measurement) to find out how many times the first includes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</a:t>
            </a:r>
          </a:p>
          <a:p>
            <a:pPr algn="l" rtl="0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687" y="1930606"/>
            <a:ext cx="4583380" cy="30500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Rectangle 1"/>
          <p:cNvSpPr/>
          <p:nvPr/>
        </p:nvSpPr>
        <p:spPr>
          <a:xfrm>
            <a:off x="811830" y="481883"/>
            <a:ext cx="34942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127" y="2824113"/>
            <a:ext cx="11214100" cy="2834622"/>
          </a:xfrm>
        </p:spPr>
        <p:txBody>
          <a:bodyPr/>
          <a:lstStyle/>
          <a:p>
            <a:pPr algn="ctr"/>
            <a:r>
              <a:rPr lang="en-US" sz="6600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Elements of measurements process</a:t>
            </a:r>
            <a:br>
              <a:rPr lang="en-US" sz="6600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86052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426</TotalTime>
  <Words>673</Words>
  <Application>Microsoft Office PowerPoint</Application>
  <PresentationFormat>Widescreen</PresentationFormat>
  <Paragraphs>114</Paragraphs>
  <Slides>29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Amasis MT Pro Black</vt:lpstr>
      <vt:lpstr>Arial</vt:lpstr>
      <vt:lpstr>Calibri</vt:lpstr>
      <vt:lpstr>Corbel</vt:lpstr>
      <vt:lpstr>Times New Roman</vt:lpstr>
      <vt:lpstr>Trade Gothic LT Pro</vt:lpstr>
      <vt:lpstr>Wingdings</vt:lpstr>
      <vt:lpstr>Banded</vt:lpstr>
      <vt:lpstr>Physics </vt:lpstr>
      <vt:lpstr>Unit one:The physical measurement</vt:lpstr>
      <vt:lpstr>PowerPoint Presentation</vt:lpstr>
      <vt:lpstr>PowerPoint Presentation</vt:lpstr>
      <vt:lpstr>PowerPoint Presentation</vt:lpstr>
      <vt:lpstr>Measurement</vt:lpstr>
      <vt:lpstr>Temperature of a person </vt:lpstr>
      <vt:lpstr>PowerPoint Presentation</vt:lpstr>
      <vt:lpstr>Elements of measurements process </vt:lpstr>
      <vt:lpstr>PowerPoint Presentation</vt:lpstr>
      <vt:lpstr>What is the physical quantities that you know ?</vt:lpstr>
      <vt:lpstr>PowerPoint Presentation</vt:lpstr>
      <vt:lpstr>PowerPoint Presentation</vt:lpstr>
      <vt:lpstr>Standards of Length, Mass, and Time</vt:lpstr>
      <vt:lpstr>Systems of measurements units </vt:lpstr>
      <vt:lpstr>Systems of measurements units </vt:lpstr>
      <vt:lpstr>PowerPoint Presentation</vt:lpstr>
      <vt:lpstr>PowerPoint Presentation</vt:lpstr>
      <vt:lpstr>Measurement Tools </vt:lpstr>
      <vt:lpstr>PowerPoint Presentation</vt:lpstr>
      <vt:lpstr>The unit of measuring the physical quantity: </vt:lpstr>
      <vt:lpstr>Measuring units of some physical quantities</vt:lpstr>
      <vt:lpstr>PowerPoint Presentation</vt:lpstr>
      <vt:lpstr>PowerPoint Presentation</vt:lpstr>
      <vt:lpstr>PowerPoint Presentation</vt:lpstr>
      <vt:lpstr>Prefixes of SI units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</dc:title>
  <dc:creator>Mariam Abdelaty</dc:creator>
  <cp:lastModifiedBy>Aya Ali</cp:lastModifiedBy>
  <cp:revision>73</cp:revision>
  <dcterms:created xsi:type="dcterms:W3CDTF">2022-10-09T20:02:00Z</dcterms:created>
  <dcterms:modified xsi:type="dcterms:W3CDTF">2023-11-15T13:12:17Z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04F8F0680EAA4C619129CC195D769476_12</vt:lpwstr>
  </property>
  <property fmtid="{D5CDD505-2E9C-101B-9397-08002B2CF9AE}" pid="3" name="KSOProductBuildVer">
    <vt:lpwstr>1033-12.2.0.13215</vt:lpwstr>
  </property>
</Properties>
</file>